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9" y="857656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MARIAM*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23 MARTIE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6015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Slujește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Africa de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Nord</a:t>
            </a: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Trimisă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ro-R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Dobrogea</a:t>
            </a: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femeile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2783" y="0"/>
            <a:ext cx="3769217" cy="564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D722A3-0065-C6A7-ED8D-54FE1B96AD88}"/>
              </a:ext>
            </a:extLst>
          </p:cNvPr>
          <p:cNvSpPr txBox="1"/>
          <p:nvPr/>
        </p:nvSpPr>
        <p:spPr>
          <a:xfrm>
            <a:off x="4307983" y="5915765"/>
            <a:ext cx="227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*pseudonim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858618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7" y="1680919"/>
            <a:ext cx="6324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discernământ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coordonarea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proiectelor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actuale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Îndrumarea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discuțiile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purtate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Unitate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paza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4499044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2FBF4AEF-D264-F47B-2D90-C5D3D9675824}"/>
              </a:ext>
            </a:extLst>
          </p:cNvPr>
          <p:cNvCxnSpPr>
            <a:cxnSpLocks/>
          </p:cNvCxnSpPr>
          <p:nvPr/>
        </p:nvCxnSpPr>
        <p:spPr>
          <a:xfrm flipH="1">
            <a:off x="565318" y="5083819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3" y="5195187"/>
            <a:ext cx="7294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...voi zidi Biserica Mea și porțile Locuinței morților nu o vor birui. </a:t>
            </a:r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Matei 16:18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740833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Africa de Nord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400" y="782563"/>
            <a:ext cx="6560526" cy="49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95B84-84D2-9FED-7E5C-DFBC888416DF}"/>
              </a:ext>
            </a:extLst>
          </p:cNvPr>
          <p:cNvSpPr txBox="1"/>
          <p:nvPr/>
        </p:nvSpPr>
        <p:spPr>
          <a:xfrm>
            <a:off x="491114" y="858618"/>
            <a:ext cx="55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Întorsura Buzăului, Covasna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6219882" y="1381837"/>
            <a:ext cx="55458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local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localitățile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relație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autoritățile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Sănătate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întreaga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4" y="1497163"/>
            <a:ext cx="55458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Todor Adrian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Ecaterina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alături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 Samuel, Filip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Paula, sunt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Întorsura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Buzăului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ro-RO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Provenind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Adevăr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Lumină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Satu Mare,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slujească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Covasna din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martie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desfășoară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503977D-E03C-F0F6-F3FC-CE520A2E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" b="38172"/>
          <a:stretch/>
        </p:blipFill>
        <p:spPr>
          <a:xfrm>
            <a:off x="7874732" y="4259103"/>
            <a:ext cx="2803807" cy="222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10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195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9</cp:revision>
  <dcterms:created xsi:type="dcterms:W3CDTF">2025-01-08T09:45:13Z</dcterms:created>
  <dcterms:modified xsi:type="dcterms:W3CDTF">2025-02-20T10:21:06Z</dcterms:modified>
</cp:coreProperties>
</file>