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857656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GEORGE &amp; GEORGIANA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12 IANUARIE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57910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Aida, Paul &amp; Mateo</a:t>
            </a: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Mijlociu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Cluj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Napoca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1998 George | 2007 ca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o-RO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umanitar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organizației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Mennonite Central Committee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Liban,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Irak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parteneri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împărtăși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dragostea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compasiunea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pace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Cristos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459" y="1442431"/>
            <a:ext cx="5958542" cy="397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858618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680919"/>
            <a:ext cx="5765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context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Mijlociu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șase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petrecuți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Niger.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aflate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pace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Mijlociu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suferă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cauza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războiului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714562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5299337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5410705"/>
            <a:ext cx="5839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Viitorul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luminos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promisiunile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Adoniram</a:t>
            </a:r>
            <a:r>
              <a:rPr lang="ro-RO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Judson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Orientul Mijlociu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969294"/>
            <a:ext cx="6560526" cy="49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Vânju Mare, </a:t>
            </a:r>
            <a:r>
              <a:rPr lang="ro-R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</a:t>
            </a:r>
            <a:r>
              <a:rPr kumimoji="0" lang="ro-RO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ehedinți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6406625" y="1497163"/>
            <a:ext cx="55458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reverse 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ungere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proaspătă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să-i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discernământ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spiritual.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răspundă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nevoilor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potrivit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6061E-402D-6484-8B7B-267F19B9A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168" y="4249317"/>
            <a:ext cx="33528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497163"/>
            <a:ext cx="55458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David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absolvent al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Institutului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Teologic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București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slujească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evanghelizată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Provenind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Muntele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Sionului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Aleșd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s-a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Mehedinți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Vânju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Mare. </a:t>
            </a: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Orșova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local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regulate.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plus,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acțiuni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om la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280</Words>
  <Application>Microsoft Office PowerPoint</Application>
  <PresentationFormat>Ecran lat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Windows User</cp:lastModifiedBy>
  <cp:revision>4</cp:revision>
  <dcterms:created xsi:type="dcterms:W3CDTF">2025-01-08T09:45:13Z</dcterms:created>
  <dcterms:modified xsi:type="dcterms:W3CDTF">2025-01-09T08:44:24Z</dcterms:modified>
</cp:coreProperties>
</file>