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</p:sldMasterIdLst>
  <p:sldIdLst>
    <p:sldId id="256" r:id="rId12"/>
    <p:sldId id="257" r:id="rId13"/>
    <p:sldId id="258" r:id="rId14"/>
    <p:sldId id="259" r:id="rId15"/>
  </p:sldIdLst>
  <p:sldSz cx="12192000" cy="6858000"/>
  <p:notesSz cx="7559675" cy="10691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1" d="100"/>
          <a:sy n="151" d="100"/>
        </p:scale>
        <p:origin x="65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10" Type="http://schemas.openxmlformats.org/officeDocument/2006/relationships/slideMaster" Target="slideMasters/slideMaster10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217880" y="1828800"/>
            <a:ext cx="9755640" cy="3047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lstStyle/>
          <a:p>
            <a:fld id="{B9ABFACD-3214-408A-A43A-A684E158DB0A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0"/>
          </p:nvPr>
        </p:nvSpPr>
        <p:spPr/>
        <p:txBody>
          <a:bodyPr/>
          <a:lstStyle/>
          <a:p>
            <a:fld id="{D875B02C-2BF3-4102-9C33-102A3B2B1055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ADD97B7-8EA0-49EC-9084-F7923FE8D43F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E2334AD0-462B-46EB-BF46-2A846FE4E468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217880" y="1828800"/>
            <a:ext cx="9755640" cy="3047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4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64AB30A2-5649-4000-9840-5D8FF442DE90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BC47D64E-6C6C-4E83-8EA4-B64CA5AD9DA5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217880" y="1828800"/>
            <a:ext cx="9755640" cy="3047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4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4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B34CC16C-8357-418C-B222-7FB09CA29383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8"/>
          </p:nvPr>
        </p:nvSpPr>
        <p:spPr/>
        <p:txBody>
          <a:bodyPr/>
          <a:lstStyle/>
          <a:p>
            <a:fld id="{22182B8E-F561-4EB3-BDEA-C9CBC7A0B7CE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217880" y="1828800"/>
            <a:ext cx="9755640" cy="3047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1"/>
          </p:nvPr>
        </p:nvSpPr>
        <p:spPr/>
        <p:txBody>
          <a:bodyPr/>
          <a:lstStyle/>
          <a:p>
            <a:fld id="{108DB1F7-FC0B-401C-AC7F-A381582F5A57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4"/>
          </p:nvPr>
        </p:nvSpPr>
        <p:spPr/>
        <p:txBody>
          <a:bodyPr/>
          <a:lstStyle/>
          <a:p>
            <a:fld id="{F22CBED2-9543-49BF-938F-FBD425A4340A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6"/>
          <p:cNvSpPr/>
          <p:nvPr/>
        </p:nvSpPr>
        <p:spPr>
          <a:xfrm>
            <a:off x="-4680" y="285840"/>
            <a:ext cx="12193200" cy="6381360"/>
          </a:xfrm>
          <a:custGeom>
            <a:avLst/>
            <a:gdLst>
              <a:gd name="textAreaLeft" fmla="*/ 0 w 12193200"/>
              <a:gd name="textAreaRight" fmla="*/ 12193560 w 12193200"/>
              <a:gd name="textAreaTop" fmla="*/ 0 h 6381360"/>
              <a:gd name="textAreaBottom" fmla="*/ 6381720 h 6381360"/>
            </a:gdLst>
            <a:ahLst/>
            <a:cxnLst/>
            <a:rect l="textAreaLeft" t="textAreaTop" r="textAreaRight" b="textAreaBottom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rotWithShape="0">
            <a:gsLst>
              <a:gs pos="0">
                <a:srgbClr val="F2F2F2"/>
              </a:gs>
              <a:gs pos="100000">
                <a:srgbClr val="D9D9D9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numCol="1" spcCol="0" anchor="t">
            <a:noAutofit/>
          </a:bodyPr>
          <a:lstStyle/>
          <a:p>
            <a:pPr defTabSz="914400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entury Gothic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217880" y="1828800"/>
            <a:ext cx="9755640" cy="30477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rm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400" b="0" strike="noStrike" cap="all" spc="-1">
                <a:solidFill>
                  <a:schemeClr val="dk1">
                    <a:lumMod val="50000"/>
                  </a:schemeClr>
                </a:solidFill>
                <a:latin typeface="Century Gothic"/>
              </a:rPr>
              <a:t>Click to edit Master title style</a:t>
            </a:r>
            <a:endParaRPr lang="en-US" sz="44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chemeClr val="dk1"/>
                </a:solidFill>
                <a:latin typeface="Century Gothic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Century Gothic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chemeClr val="dk1"/>
                </a:solidFill>
                <a:latin typeface="Century Gothic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chemeClr val="dk1"/>
                </a:solidFill>
                <a:latin typeface="Century Gothic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chemeClr val="dk1"/>
                </a:solidFill>
                <a:latin typeface="Century Gothic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chemeClr val="dk1"/>
                </a:solidFill>
                <a:latin typeface="Century Gothic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chemeClr val="dk1"/>
                </a:solidFill>
                <a:latin typeface="Century Gothic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7"/>
          <p:cNvSpPr/>
          <p:nvPr/>
        </p:nvSpPr>
        <p:spPr>
          <a:xfrm>
            <a:off x="0" y="0"/>
            <a:ext cx="5181120" cy="6857640"/>
          </a:xfrm>
          <a:prstGeom prst="rect">
            <a:avLst/>
          </a:prstGeom>
          <a:gradFill rotWithShape="0">
            <a:gsLst>
              <a:gs pos="0">
                <a:srgbClr val="FFFFFF">
                  <a:alpha val="89000"/>
                </a:srgbClr>
              </a:gs>
              <a:gs pos="100000">
                <a:srgbClr val="D9D9D9"/>
              </a:gs>
            </a:gsLst>
            <a:lin ang="27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entury Gothic"/>
            </a:endParaRPr>
          </a:p>
        </p:txBody>
      </p:sp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84360" y="685800"/>
            <a:ext cx="3886920" cy="4038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000" b="0" strike="noStrike" cap="all" spc="-1">
                <a:solidFill>
                  <a:schemeClr val="dk1">
                    <a:lumMod val="50000"/>
                  </a:schemeClr>
                </a:solidFill>
                <a:latin typeface="Century Gothic"/>
              </a:rPr>
              <a:t>Click to edit Master title style</a:t>
            </a:r>
            <a:endParaRPr lang="en-US" sz="40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867280" y="685800"/>
            <a:ext cx="5639760" cy="54860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marL="274320" indent="-228600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entury Gothic"/>
              </a:rPr>
              <a:t>Click to edit Master text styles</a:t>
            </a:r>
          </a:p>
          <a:p>
            <a:pPr marL="502920" lvl="1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entury Gothic"/>
              </a:rPr>
              <a:t>Second level</a:t>
            </a:r>
          </a:p>
          <a:p>
            <a:pPr marL="731520" lvl="2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Century Gothic"/>
              </a:rPr>
              <a:t>Third level</a:t>
            </a:r>
          </a:p>
          <a:p>
            <a:pPr marL="960120" lvl="3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600" b="0" strike="noStrike" spc="-1">
                <a:solidFill>
                  <a:schemeClr val="dk1"/>
                </a:solidFill>
                <a:latin typeface="Century Gothic"/>
              </a:rPr>
              <a:t>Fourth level</a:t>
            </a:r>
          </a:p>
          <a:p>
            <a:pPr marL="1188720" lvl="4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600" b="0" strike="noStrike" spc="-1">
                <a:solidFill>
                  <a:schemeClr val="dk1"/>
                </a:solidFill>
                <a:latin typeface="Century Gothic"/>
              </a:rPr>
              <a:t>Fifth level</a:t>
            </a: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84360" y="4876920"/>
            <a:ext cx="3886920" cy="12949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indent="0" defTabSz="914400">
              <a:lnSpc>
                <a:spcPct val="90000"/>
              </a:lnSpc>
              <a:buNone/>
              <a:tabLst>
                <a:tab pos="0" algn="l"/>
              </a:tabLst>
            </a:pPr>
            <a:r>
              <a:rPr lang="en-US" sz="1800" b="0" strike="noStrike" spc="-1">
                <a:solidFill>
                  <a:schemeClr val="dk1"/>
                </a:solidFill>
                <a:latin typeface="Century Gothic"/>
              </a:rPr>
              <a:t>Click to edit Master text styles</a:t>
            </a:r>
          </a:p>
        </p:txBody>
      </p:sp>
      <p:sp>
        <p:nvSpPr>
          <p:cNvPr id="56" name="PlaceHolder 4"/>
          <p:cNvSpPr>
            <a:spLocks noGrp="1"/>
          </p:cNvSpPr>
          <p:nvPr>
            <p:ph type="dt" idx="25"/>
          </p:nvPr>
        </p:nvSpPr>
        <p:spPr>
          <a:xfrm>
            <a:off x="8154000" y="6448320"/>
            <a:ext cx="139644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r>
              <a:rPr lang="ro-RO" sz="1000" b="0" strike="noStrike" spc="-1">
                <a:solidFill>
                  <a:schemeClr val="dk1"/>
                </a:solidFill>
                <a:latin typeface="Century Gothic"/>
              </a:rPr>
              <a:t>&lt;date/time&gt;</a:t>
            </a:r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5"/>
          <p:cNvSpPr>
            <a:spLocks noGrp="1"/>
          </p:cNvSpPr>
          <p:nvPr>
            <p:ph type="ftr" idx="26"/>
          </p:nvPr>
        </p:nvSpPr>
        <p:spPr>
          <a:xfrm>
            <a:off x="1209240" y="6448320"/>
            <a:ext cx="663948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58" name="PlaceHolder 6"/>
          <p:cNvSpPr>
            <a:spLocks noGrp="1"/>
          </p:cNvSpPr>
          <p:nvPr>
            <p:ph type="sldNum" idx="27"/>
          </p:nvPr>
        </p:nvSpPr>
        <p:spPr>
          <a:xfrm>
            <a:off x="9830880" y="6448320"/>
            <a:ext cx="114300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E2E981E6-7071-4B99-8228-3E52E14887A0}" type="slidenum">
              <a:rPr lang="ro-RO" sz="1000" b="0" strike="noStrike" spc="-1">
                <a:solidFill>
                  <a:schemeClr val="dk1"/>
                </a:solidFill>
                <a:latin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7"/>
          <p:cNvSpPr/>
          <p:nvPr/>
        </p:nvSpPr>
        <p:spPr>
          <a:xfrm>
            <a:off x="0" y="0"/>
            <a:ext cx="5181120" cy="6857640"/>
          </a:xfrm>
          <a:prstGeom prst="rect">
            <a:avLst/>
          </a:prstGeom>
          <a:gradFill rotWithShape="0">
            <a:gsLst>
              <a:gs pos="0">
                <a:srgbClr val="FFFFFF">
                  <a:alpha val="89000"/>
                </a:srgbClr>
              </a:gs>
              <a:gs pos="100000">
                <a:srgbClr val="D9D9D9"/>
              </a:gs>
            </a:gsLst>
            <a:lin ang="27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entury Gothic"/>
            </a:endParaRPr>
          </a:p>
        </p:txBody>
      </p:sp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84360" y="685800"/>
            <a:ext cx="3886920" cy="4038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000" b="0" strike="noStrike" cap="all" spc="-1">
                <a:solidFill>
                  <a:schemeClr val="dk1">
                    <a:lumMod val="50000"/>
                  </a:schemeClr>
                </a:solidFill>
                <a:latin typeface="Century Gothic"/>
              </a:rPr>
              <a:t>Click to edit Master title style</a:t>
            </a:r>
            <a:endParaRPr lang="en-US" sz="40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867280" y="685800"/>
            <a:ext cx="5639760" cy="5486040"/>
          </a:xfrm>
          <a:prstGeom prst="rect">
            <a:avLst/>
          </a:prstGeom>
          <a:solidFill>
            <a:schemeClr val="lt1">
              <a:lumMod val="95000"/>
            </a:schemeClr>
          </a:solidFill>
          <a:ln w="3240">
            <a:solidFill>
              <a:schemeClr val="lt1">
                <a:lumMod val="75000"/>
              </a:schemeClr>
            </a:solidFill>
            <a:miter/>
          </a:ln>
        </p:spPr>
        <p:txBody>
          <a:bodyPr lIns="90000" tIns="914400" rIns="90000" bIns="45000" anchor="t">
            <a:normAutofit/>
          </a:bodyPr>
          <a:lstStyle/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400" b="0" strike="noStrike" spc="-1">
                <a:solidFill>
                  <a:schemeClr val="dk1"/>
                </a:solidFill>
                <a:latin typeface="Century Gothic"/>
              </a:rPr>
              <a:t>Click icon to add picture</a:t>
            </a: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684360" y="4876920"/>
            <a:ext cx="3886920" cy="12949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indent="0" defTabSz="914400">
              <a:lnSpc>
                <a:spcPct val="90000"/>
              </a:lnSpc>
              <a:buNone/>
              <a:tabLst>
                <a:tab pos="0" algn="l"/>
              </a:tabLst>
            </a:pPr>
            <a:r>
              <a:rPr lang="en-US" sz="1800" b="0" strike="noStrike" spc="-1">
                <a:solidFill>
                  <a:schemeClr val="dk1"/>
                </a:solidFill>
                <a:latin typeface="Century Gothic"/>
              </a:rPr>
              <a:t>Click to edit Master text styles</a:t>
            </a:r>
          </a:p>
        </p:txBody>
      </p:sp>
      <p:sp>
        <p:nvSpPr>
          <p:cNvPr id="63" name="PlaceHolder 4"/>
          <p:cNvSpPr>
            <a:spLocks noGrp="1"/>
          </p:cNvSpPr>
          <p:nvPr>
            <p:ph type="dt" idx="28"/>
          </p:nvPr>
        </p:nvSpPr>
        <p:spPr>
          <a:xfrm>
            <a:off x="8154000" y="6448320"/>
            <a:ext cx="139644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r>
              <a:rPr lang="ro-RO" sz="1000" b="0" strike="noStrike" spc="-1">
                <a:solidFill>
                  <a:schemeClr val="dk1"/>
                </a:solidFill>
                <a:latin typeface="Century Gothic"/>
              </a:rPr>
              <a:t>&lt;date/time&gt;</a:t>
            </a:r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5"/>
          <p:cNvSpPr>
            <a:spLocks noGrp="1"/>
          </p:cNvSpPr>
          <p:nvPr>
            <p:ph type="ftr" idx="29"/>
          </p:nvPr>
        </p:nvSpPr>
        <p:spPr>
          <a:xfrm>
            <a:off x="1209240" y="6448320"/>
            <a:ext cx="663948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65" name="PlaceHolder 6"/>
          <p:cNvSpPr>
            <a:spLocks noGrp="1"/>
          </p:cNvSpPr>
          <p:nvPr>
            <p:ph type="sldNum" idx="30"/>
          </p:nvPr>
        </p:nvSpPr>
        <p:spPr>
          <a:xfrm>
            <a:off x="9830880" y="6448320"/>
            <a:ext cx="114300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A0079672-FA9E-4FE9-BBC5-26DD0FAC7F40}" type="slidenum">
              <a:rPr lang="ro-RO" sz="1000" b="0" strike="noStrike" spc="-1">
                <a:solidFill>
                  <a:schemeClr val="dk1"/>
                </a:solidFill>
                <a:latin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217880" y="274680"/>
            <a:ext cx="97556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000" b="0" strike="noStrike" cap="all" spc="-1">
                <a:solidFill>
                  <a:schemeClr val="dk1">
                    <a:lumMod val="50000"/>
                  </a:schemeClr>
                </a:solidFill>
                <a:latin typeface="Century Gothic"/>
              </a:rPr>
              <a:t>Click to edit Master title style</a:t>
            </a:r>
            <a:endParaRPr lang="en-US" sz="40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1217880" y="1828800"/>
            <a:ext cx="9755640" cy="4343040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t">
            <a:noAutofit/>
          </a:bodyPr>
          <a:lstStyle/>
          <a:p>
            <a:pPr marL="274320" indent="-228600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entury Gothic"/>
              </a:rPr>
              <a:t>Click to edit Master text styles</a:t>
            </a:r>
          </a:p>
          <a:p>
            <a:pPr marL="502920" lvl="1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entury Gothic"/>
              </a:rPr>
              <a:t>Second level</a:t>
            </a:r>
          </a:p>
          <a:p>
            <a:pPr marL="731520" lvl="2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Century Gothic"/>
              </a:rPr>
              <a:t>Third level</a:t>
            </a:r>
          </a:p>
          <a:p>
            <a:pPr marL="960120" lvl="3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600" b="0" strike="noStrike" spc="-1">
                <a:solidFill>
                  <a:schemeClr val="dk1"/>
                </a:solidFill>
                <a:latin typeface="Century Gothic"/>
              </a:rPr>
              <a:t>Fourth level</a:t>
            </a:r>
          </a:p>
          <a:p>
            <a:pPr marL="1188720" lvl="4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600" b="0" strike="noStrike" spc="-1">
                <a:solidFill>
                  <a:schemeClr val="dk1"/>
                </a:solidFill>
                <a:latin typeface="Century Gothic"/>
              </a:rPr>
              <a:t>Fifth level</a:t>
            </a:r>
          </a:p>
        </p:txBody>
      </p:sp>
      <p:sp>
        <p:nvSpPr>
          <p:cNvPr id="7" name="PlaceHolder 3"/>
          <p:cNvSpPr>
            <a:spLocks noGrp="1"/>
          </p:cNvSpPr>
          <p:nvPr>
            <p:ph type="dt" idx="1"/>
          </p:nvPr>
        </p:nvSpPr>
        <p:spPr>
          <a:xfrm>
            <a:off x="8154000" y="6448320"/>
            <a:ext cx="139644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r>
              <a:rPr lang="ro-RO" sz="1000" b="0" strike="noStrike" spc="-1">
                <a:solidFill>
                  <a:schemeClr val="dk1"/>
                </a:solidFill>
                <a:latin typeface="Century Gothic"/>
              </a:rPr>
              <a:t>&lt;date/time&gt;</a:t>
            </a:r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ftr" idx="2"/>
          </p:nvPr>
        </p:nvSpPr>
        <p:spPr>
          <a:xfrm>
            <a:off x="1209240" y="6448320"/>
            <a:ext cx="663948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9" name="PlaceHolder 5"/>
          <p:cNvSpPr>
            <a:spLocks noGrp="1"/>
          </p:cNvSpPr>
          <p:nvPr>
            <p:ph type="sldNum" idx="3"/>
          </p:nvPr>
        </p:nvSpPr>
        <p:spPr>
          <a:xfrm>
            <a:off x="9830880" y="6448320"/>
            <a:ext cx="114300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AE75E345-A167-4683-A87D-6A6374DA0C4F}" type="slidenum">
              <a:rPr lang="ro-RO" sz="1000" b="0" strike="noStrike" spc="-1">
                <a:solidFill>
                  <a:schemeClr val="dk1"/>
                </a:solidFill>
                <a:latin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8839080" y="685800"/>
            <a:ext cx="2134440" cy="5486040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000" b="0" strike="noStrike" cap="all" spc="-1">
                <a:solidFill>
                  <a:schemeClr val="dk1">
                    <a:lumMod val="50000"/>
                  </a:schemeClr>
                </a:solidFill>
                <a:latin typeface="Century Gothic"/>
              </a:rPr>
              <a:t>Click to edit Master title style</a:t>
            </a:r>
            <a:endParaRPr lang="en-US" sz="40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1217880" y="685800"/>
            <a:ext cx="7417800" cy="5486040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t">
            <a:noAutofit/>
          </a:bodyPr>
          <a:lstStyle/>
          <a:p>
            <a:pPr marL="274320" indent="-228600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entury Gothic"/>
              </a:rPr>
              <a:t>Click to edit Master text styles</a:t>
            </a:r>
          </a:p>
          <a:p>
            <a:pPr marL="502920" lvl="1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entury Gothic"/>
              </a:rPr>
              <a:t>Second level</a:t>
            </a:r>
          </a:p>
          <a:p>
            <a:pPr marL="731520" lvl="2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Century Gothic"/>
              </a:rPr>
              <a:t>Third level</a:t>
            </a:r>
          </a:p>
          <a:p>
            <a:pPr marL="960120" lvl="3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600" b="0" strike="noStrike" spc="-1">
                <a:solidFill>
                  <a:schemeClr val="dk1"/>
                </a:solidFill>
                <a:latin typeface="Century Gothic"/>
              </a:rPr>
              <a:t>Fourth level</a:t>
            </a:r>
          </a:p>
          <a:p>
            <a:pPr marL="1188720" lvl="4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600" b="0" strike="noStrike" spc="-1">
                <a:solidFill>
                  <a:schemeClr val="dk1"/>
                </a:solidFill>
                <a:latin typeface="Century Gothic"/>
              </a:rPr>
              <a:t>Fifth level</a:t>
            </a:r>
          </a:p>
        </p:txBody>
      </p:sp>
      <p:sp>
        <p:nvSpPr>
          <p:cNvPr id="12" name="PlaceHolder 3"/>
          <p:cNvSpPr>
            <a:spLocks noGrp="1"/>
          </p:cNvSpPr>
          <p:nvPr>
            <p:ph type="dt" idx="4"/>
          </p:nvPr>
        </p:nvSpPr>
        <p:spPr>
          <a:xfrm>
            <a:off x="8154000" y="6448320"/>
            <a:ext cx="139644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r>
              <a:rPr lang="ro-RO" sz="1000" b="0" strike="noStrike" spc="-1">
                <a:solidFill>
                  <a:schemeClr val="dk1"/>
                </a:solidFill>
                <a:latin typeface="Century Gothic"/>
              </a:rPr>
              <a:t>&lt;date/time&gt;</a:t>
            </a:r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ftr" idx="5"/>
          </p:nvPr>
        </p:nvSpPr>
        <p:spPr>
          <a:xfrm>
            <a:off x="1209240" y="6448320"/>
            <a:ext cx="663948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14" name="PlaceHolder 5"/>
          <p:cNvSpPr>
            <a:spLocks noGrp="1"/>
          </p:cNvSpPr>
          <p:nvPr>
            <p:ph type="sldNum" idx="6"/>
          </p:nvPr>
        </p:nvSpPr>
        <p:spPr>
          <a:xfrm>
            <a:off x="9830880" y="6448320"/>
            <a:ext cx="114300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D6D1DEC0-7978-4506-A3E7-E79AB456E184}" type="slidenum">
              <a:rPr lang="ro-RO" sz="1000" b="0" strike="noStrike" spc="-1">
                <a:solidFill>
                  <a:schemeClr val="dk1"/>
                </a:solidFill>
                <a:latin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217880" y="274680"/>
            <a:ext cx="97556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000" b="0" strike="noStrike" cap="all" spc="-1">
                <a:solidFill>
                  <a:schemeClr val="dk1">
                    <a:lumMod val="50000"/>
                  </a:schemeClr>
                </a:solidFill>
                <a:latin typeface="Century Gothic"/>
              </a:rPr>
              <a:t>Click to edit Master title style</a:t>
            </a:r>
            <a:endParaRPr lang="en-US" sz="40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217880" y="1828800"/>
            <a:ext cx="9755640" cy="43430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74320" indent="-228600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entury Gothic"/>
              </a:rPr>
              <a:t>Click to edit Master text styles</a:t>
            </a:r>
          </a:p>
          <a:p>
            <a:pPr marL="502920" lvl="1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entury Gothic"/>
              </a:rPr>
              <a:t>Second level</a:t>
            </a:r>
          </a:p>
          <a:p>
            <a:pPr marL="731520" lvl="2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Century Gothic"/>
              </a:rPr>
              <a:t>Third level</a:t>
            </a:r>
          </a:p>
          <a:p>
            <a:pPr marL="960120" lvl="3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600" b="0" strike="noStrike" spc="-1">
                <a:solidFill>
                  <a:schemeClr val="dk1"/>
                </a:solidFill>
                <a:latin typeface="Century Gothic"/>
              </a:rPr>
              <a:t>Fourth level</a:t>
            </a:r>
          </a:p>
          <a:p>
            <a:pPr marL="1188720" lvl="4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600" b="0" strike="noStrike" spc="-1">
                <a:solidFill>
                  <a:schemeClr val="dk1"/>
                </a:solidFill>
                <a:latin typeface="Century Gothic"/>
              </a:rPr>
              <a:t>Fifth level</a:t>
            </a:r>
          </a:p>
        </p:txBody>
      </p:sp>
      <p:sp>
        <p:nvSpPr>
          <p:cNvPr id="17" name="PlaceHolder 3"/>
          <p:cNvSpPr>
            <a:spLocks noGrp="1"/>
          </p:cNvSpPr>
          <p:nvPr>
            <p:ph type="dt" idx="7"/>
          </p:nvPr>
        </p:nvSpPr>
        <p:spPr>
          <a:xfrm>
            <a:off x="8154000" y="6448320"/>
            <a:ext cx="139644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r>
              <a:rPr lang="ro-RO" sz="1000" b="0" strike="noStrike" spc="-1">
                <a:solidFill>
                  <a:schemeClr val="dk1"/>
                </a:solidFill>
                <a:latin typeface="Century Gothic"/>
              </a:rPr>
              <a:t>&lt;date/time&gt;</a:t>
            </a:r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ftr" idx="8"/>
          </p:nvPr>
        </p:nvSpPr>
        <p:spPr>
          <a:xfrm>
            <a:off x="1209240" y="6448320"/>
            <a:ext cx="663948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19" name="PlaceHolder 5"/>
          <p:cNvSpPr>
            <a:spLocks noGrp="1"/>
          </p:cNvSpPr>
          <p:nvPr>
            <p:ph type="sldNum" idx="9"/>
          </p:nvPr>
        </p:nvSpPr>
        <p:spPr>
          <a:xfrm>
            <a:off x="9830880" y="6448320"/>
            <a:ext cx="114300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FD58B8A1-307B-45E2-AD73-D0F6D7AEA27D}" type="slidenum">
              <a:rPr lang="ro-RO" sz="1000" b="0" strike="noStrike" spc="-1">
                <a:solidFill>
                  <a:schemeClr val="dk1"/>
                </a:solidFill>
                <a:latin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217880" y="3429000"/>
            <a:ext cx="9755640" cy="2361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rm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400" b="0" strike="noStrike" cap="all" spc="-1">
                <a:solidFill>
                  <a:schemeClr val="dk1">
                    <a:lumMod val="50000"/>
                  </a:schemeClr>
                </a:solidFill>
                <a:latin typeface="Century Gothic"/>
              </a:rPr>
              <a:t>Click to edit Master title style</a:t>
            </a:r>
            <a:endParaRPr lang="en-US" sz="44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213560" y="685800"/>
            <a:ext cx="7854840" cy="11426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defTabSz="914400">
              <a:lnSpc>
                <a:spcPct val="90000"/>
              </a:lnSpc>
              <a:buNone/>
              <a:tabLst>
                <a:tab pos="0" algn="l"/>
              </a:tabLst>
            </a:pPr>
            <a:r>
              <a:rPr lang="en-US" sz="2000" b="0" strike="noStrike" spc="-1">
                <a:solidFill>
                  <a:schemeClr val="dk1"/>
                </a:solidFill>
                <a:latin typeface="Century Gothic"/>
              </a:rPr>
              <a:t>Click to edit Master text styles</a:t>
            </a:r>
          </a:p>
        </p:txBody>
      </p:sp>
      <p:sp>
        <p:nvSpPr>
          <p:cNvPr id="24" name="PlaceHolder 3"/>
          <p:cNvSpPr>
            <a:spLocks noGrp="1"/>
          </p:cNvSpPr>
          <p:nvPr>
            <p:ph type="dt" idx="10"/>
          </p:nvPr>
        </p:nvSpPr>
        <p:spPr>
          <a:xfrm>
            <a:off x="8154000" y="6448320"/>
            <a:ext cx="139644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r>
              <a:rPr lang="ro-RO" sz="1000" b="0" strike="noStrike" spc="-1">
                <a:solidFill>
                  <a:schemeClr val="dk1"/>
                </a:solidFill>
                <a:latin typeface="Century Gothic"/>
              </a:rPr>
              <a:t>&lt;date/time&gt;</a:t>
            </a:r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ftr" idx="11"/>
          </p:nvPr>
        </p:nvSpPr>
        <p:spPr>
          <a:xfrm>
            <a:off x="1209240" y="6448320"/>
            <a:ext cx="663948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26" name="PlaceHolder 5"/>
          <p:cNvSpPr>
            <a:spLocks noGrp="1"/>
          </p:cNvSpPr>
          <p:nvPr>
            <p:ph type="sldNum" idx="12"/>
          </p:nvPr>
        </p:nvSpPr>
        <p:spPr>
          <a:xfrm>
            <a:off x="9830880" y="6448320"/>
            <a:ext cx="114300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E25E69D8-F997-4152-A15E-A44382151084}" type="slidenum">
              <a:rPr lang="ro-RO" sz="1000" b="0" strike="noStrike" spc="-1">
                <a:solidFill>
                  <a:schemeClr val="dk1"/>
                </a:solidFill>
                <a:latin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217880" y="274680"/>
            <a:ext cx="97556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000" b="0" strike="noStrike" cap="all" spc="-1">
                <a:solidFill>
                  <a:schemeClr val="dk1">
                    <a:lumMod val="50000"/>
                  </a:schemeClr>
                </a:solidFill>
                <a:latin typeface="Century Gothic"/>
              </a:rPr>
              <a:t>Click to edit Master title style</a:t>
            </a:r>
            <a:endParaRPr lang="en-US" sz="40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233720" y="1828800"/>
            <a:ext cx="4709520" cy="43430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marL="274320" indent="-228600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entury Gothic"/>
              </a:rPr>
              <a:t>Click to edit Master text styles</a:t>
            </a:r>
          </a:p>
          <a:p>
            <a:pPr marL="502920" lvl="1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entury Gothic"/>
              </a:rPr>
              <a:t>Second level</a:t>
            </a:r>
          </a:p>
          <a:p>
            <a:pPr marL="731520" lvl="2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Century Gothic"/>
              </a:rPr>
              <a:t>Third level</a:t>
            </a:r>
          </a:p>
          <a:p>
            <a:pPr marL="960120" lvl="3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600" b="0" strike="noStrike" spc="-1">
                <a:solidFill>
                  <a:schemeClr val="dk1"/>
                </a:solidFill>
                <a:latin typeface="Century Gothic"/>
              </a:rPr>
              <a:t>Fourth level</a:t>
            </a:r>
          </a:p>
          <a:p>
            <a:pPr marL="1188720" lvl="4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600" b="0" strike="noStrike" spc="-1">
                <a:solidFill>
                  <a:schemeClr val="dk1"/>
                </a:solidFill>
                <a:latin typeface="Century Gothic"/>
              </a:rPr>
              <a:t>Fifth level</a:t>
            </a: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64000" y="1828800"/>
            <a:ext cx="4709520" cy="43430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marL="274320" indent="-228600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entury Gothic"/>
              </a:rPr>
              <a:t>Click to edit Master text styles</a:t>
            </a:r>
          </a:p>
          <a:p>
            <a:pPr marL="502920" lvl="1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entury Gothic"/>
              </a:rPr>
              <a:t>Second level</a:t>
            </a:r>
          </a:p>
          <a:p>
            <a:pPr marL="731520" lvl="2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Century Gothic"/>
              </a:rPr>
              <a:t>Third level</a:t>
            </a:r>
          </a:p>
          <a:p>
            <a:pPr marL="960120" lvl="3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600" b="0" strike="noStrike" spc="-1">
                <a:solidFill>
                  <a:schemeClr val="dk1"/>
                </a:solidFill>
                <a:latin typeface="Century Gothic"/>
              </a:rPr>
              <a:t>Fourth level</a:t>
            </a:r>
          </a:p>
          <a:p>
            <a:pPr marL="1188720" lvl="4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600" b="0" strike="noStrike" spc="-1">
                <a:solidFill>
                  <a:schemeClr val="dk1"/>
                </a:solidFill>
                <a:latin typeface="Century Gothic"/>
              </a:rPr>
              <a:t>Fifth level</a:t>
            </a:r>
          </a:p>
        </p:txBody>
      </p:sp>
      <p:sp>
        <p:nvSpPr>
          <p:cNvPr id="30" name="PlaceHolder 4"/>
          <p:cNvSpPr>
            <a:spLocks noGrp="1"/>
          </p:cNvSpPr>
          <p:nvPr>
            <p:ph type="dt" idx="13"/>
          </p:nvPr>
        </p:nvSpPr>
        <p:spPr>
          <a:xfrm>
            <a:off x="8154000" y="6448320"/>
            <a:ext cx="139644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r>
              <a:rPr lang="ro-RO" sz="1000" b="0" strike="noStrike" spc="-1">
                <a:solidFill>
                  <a:schemeClr val="dk1"/>
                </a:solidFill>
                <a:latin typeface="Century Gothic"/>
              </a:rPr>
              <a:t>&lt;date/time&gt;</a:t>
            </a:r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ftr" idx="14"/>
          </p:nvPr>
        </p:nvSpPr>
        <p:spPr>
          <a:xfrm>
            <a:off x="1209240" y="6448320"/>
            <a:ext cx="663948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32" name="PlaceHolder 6"/>
          <p:cNvSpPr>
            <a:spLocks noGrp="1"/>
          </p:cNvSpPr>
          <p:nvPr>
            <p:ph type="sldNum" idx="15"/>
          </p:nvPr>
        </p:nvSpPr>
        <p:spPr>
          <a:xfrm>
            <a:off x="9830880" y="6448320"/>
            <a:ext cx="114300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84B2FB8C-158B-467C-B589-A6284C0B52BF}" type="slidenum">
              <a:rPr lang="ro-RO" sz="1000" b="0" strike="noStrike" spc="-1">
                <a:solidFill>
                  <a:schemeClr val="dk1"/>
                </a:solidFill>
                <a:latin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1217880" y="274680"/>
            <a:ext cx="97556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000" b="0" strike="noStrike" cap="all" spc="-1">
                <a:solidFill>
                  <a:schemeClr val="dk1">
                    <a:lumMod val="50000"/>
                  </a:schemeClr>
                </a:solidFill>
                <a:latin typeface="Century Gothic"/>
              </a:rPr>
              <a:t>Click to edit Master title style</a:t>
            </a:r>
            <a:endParaRPr lang="en-US" sz="40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1217880" y="1828800"/>
            <a:ext cx="4709880" cy="837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  <a:tabLst>
                <a:tab pos="0" algn="l"/>
              </a:tabLst>
            </a:pPr>
            <a:r>
              <a:rPr lang="en-US" sz="2400" b="0" strike="noStrike" cap="all" spc="-1">
                <a:solidFill>
                  <a:schemeClr val="dk1">
                    <a:lumMod val="50000"/>
                  </a:schemeClr>
                </a:solidFill>
                <a:latin typeface="Century Gothic"/>
              </a:rPr>
              <a:t>Click to edit Master text styles</a:t>
            </a:r>
            <a:endParaRPr lang="en-US" sz="24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1217880" y="2743200"/>
            <a:ext cx="4709880" cy="34286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marL="274320" indent="-228600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entury Gothic"/>
              </a:rPr>
              <a:t>Click to edit Master text styles</a:t>
            </a:r>
          </a:p>
          <a:p>
            <a:pPr marL="502920" lvl="1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Century Gothic"/>
              </a:rPr>
              <a:t>Second level</a:t>
            </a:r>
          </a:p>
          <a:p>
            <a:pPr marL="731520" lvl="2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600" b="0" strike="noStrike" spc="-1">
                <a:solidFill>
                  <a:schemeClr val="dk1"/>
                </a:solidFill>
                <a:latin typeface="Century Gothic"/>
              </a:rPr>
              <a:t>Third level</a:t>
            </a:r>
          </a:p>
          <a:p>
            <a:pPr marL="960120" lvl="3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400" b="0" strike="noStrike" spc="-1">
                <a:solidFill>
                  <a:schemeClr val="dk1"/>
                </a:solidFill>
                <a:latin typeface="Century Gothic"/>
              </a:rPr>
              <a:t>Fourth level</a:t>
            </a:r>
          </a:p>
          <a:p>
            <a:pPr marL="1188720" lvl="4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400" b="0" strike="noStrike" spc="-1">
                <a:solidFill>
                  <a:schemeClr val="dk1"/>
                </a:solidFill>
                <a:latin typeface="Century Gothic"/>
              </a:rPr>
              <a:t>Fifth level</a:t>
            </a: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263640" y="1828800"/>
            <a:ext cx="4709880" cy="837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  <a:tabLst>
                <a:tab pos="0" algn="l"/>
              </a:tabLst>
            </a:pPr>
            <a:r>
              <a:rPr lang="en-US" sz="2400" b="0" strike="noStrike" cap="all" spc="-1">
                <a:solidFill>
                  <a:schemeClr val="dk1">
                    <a:lumMod val="50000"/>
                  </a:schemeClr>
                </a:solidFill>
                <a:latin typeface="Century Gothic"/>
              </a:rPr>
              <a:t>Click to edit Master text styles</a:t>
            </a:r>
            <a:endParaRPr lang="en-US" sz="24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6263640" y="2743200"/>
            <a:ext cx="4709880" cy="34286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marL="274320" indent="-228600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entury Gothic"/>
              </a:rPr>
              <a:t>Click to edit Master text styles</a:t>
            </a:r>
          </a:p>
          <a:p>
            <a:pPr marL="502920" lvl="1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Century Gothic"/>
              </a:rPr>
              <a:t>Second level</a:t>
            </a:r>
          </a:p>
          <a:p>
            <a:pPr marL="731520" lvl="2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600" b="0" strike="noStrike" spc="-1">
                <a:solidFill>
                  <a:schemeClr val="dk1"/>
                </a:solidFill>
                <a:latin typeface="Century Gothic"/>
              </a:rPr>
              <a:t>Third level</a:t>
            </a:r>
          </a:p>
          <a:p>
            <a:pPr marL="960120" lvl="3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400" b="0" strike="noStrike" spc="-1">
                <a:solidFill>
                  <a:schemeClr val="dk1"/>
                </a:solidFill>
                <a:latin typeface="Century Gothic"/>
              </a:rPr>
              <a:t>Fourth level</a:t>
            </a:r>
          </a:p>
          <a:p>
            <a:pPr marL="1188720" lvl="4" indent="-228600" defTabSz="914400">
              <a:lnSpc>
                <a:spcPct val="90000"/>
              </a:lnSpc>
              <a:spcBef>
                <a:spcPts val="601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en-US" sz="1400" b="0" strike="noStrike" spc="-1">
                <a:solidFill>
                  <a:schemeClr val="dk1"/>
                </a:solidFill>
                <a:latin typeface="Century Gothic"/>
              </a:rPr>
              <a:t>Fifth level</a:t>
            </a:r>
          </a:p>
        </p:txBody>
      </p:sp>
      <p:sp>
        <p:nvSpPr>
          <p:cNvPr id="41" name="PlaceHolder 6"/>
          <p:cNvSpPr>
            <a:spLocks noGrp="1"/>
          </p:cNvSpPr>
          <p:nvPr>
            <p:ph type="dt" idx="16"/>
          </p:nvPr>
        </p:nvSpPr>
        <p:spPr>
          <a:xfrm>
            <a:off x="8154000" y="6448320"/>
            <a:ext cx="139644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r>
              <a:rPr lang="ro-RO" sz="1000" b="0" strike="noStrike" spc="-1">
                <a:solidFill>
                  <a:schemeClr val="dk1"/>
                </a:solidFill>
                <a:latin typeface="Century Gothic"/>
              </a:rPr>
              <a:t>&lt;date/time&gt;</a:t>
            </a:r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ftr" idx="17"/>
          </p:nvPr>
        </p:nvSpPr>
        <p:spPr>
          <a:xfrm>
            <a:off x="1209240" y="6448320"/>
            <a:ext cx="663948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43" name="PlaceHolder 8"/>
          <p:cNvSpPr>
            <a:spLocks noGrp="1"/>
          </p:cNvSpPr>
          <p:nvPr>
            <p:ph type="sldNum" idx="18"/>
          </p:nvPr>
        </p:nvSpPr>
        <p:spPr>
          <a:xfrm>
            <a:off x="9830880" y="6448320"/>
            <a:ext cx="114300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2302C0DD-9B98-408C-93D3-BEEC9E0EEC77}" type="slidenum">
              <a:rPr lang="ro-RO" sz="1000" b="0" strike="noStrike" spc="-1">
                <a:solidFill>
                  <a:schemeClr val="dk1"/>
                </a:solidFill>
                <a:latin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217880" y="274680"/>
            <a:ext cx="97556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000" b="0" strike="noStrike" cap="all" spc="-1">
                <a:solidFill>
                  <a:schemeClr val="dk1">
                    <a:lumMod val="50000"/>
                  </a:schemeClr>
                </a:solidFill>
                <a:latin typeface="Century Gothic"/>
              </a:rPr>
              <a:t>Click to edit Master title style</a:t>
            </a:r>
            <a:endParaRPr lang="en-US" sz="40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dt" idx="19"/>
          </p:nvPr>
        </p:nvSpPr>
        <p:spPr>
          <a:xfrm>
            <a:off x="8154000" y="6448320"/>
            <a:ext cx="139644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r>
              <a:rPr lang="ro-RO" sz="1000" b="0" strike="noStrike" spc="-1">
                <a:solidFill>
                  <a:schemeClr val="dk1"/>
                </a:solidFill>
                <a:latin typeface="Century Gothic"/>
              </a:rPr>
              <a:t>&lt;date/time&gt;</a:t>
            </a:r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ftr" idx="20"/>
          </p:nvPr>
        </p:nvSpPr>
        <p:spPr>
          <a:xfrm>
            <a:off x="1209240" y="6448320"/>
            <a:ext cx="663948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47" name="PlaceHolder 4"/>
          <p:cNvSpPr>
            <a:spLocks noGrp="1"/>
          </p:cNvSpPr>
          <p:nvPr>
            <p:ph type="sldNum" idx="21"/>
          </p:nvPr>
        </p:nvSpPr>
        <p:spPr>
          <a:xfrm>
            <a:off x="9830880" y="6448320"/>
            <a:ext cx="114300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86FCBCE7-E957-4AD8-B946-7D67DD06073E}" type="slidenum">
              <a:rPr lang="ro-RO" sz="1000" b="0" strike="noStrike" spc="-1">
                <a:solidFill>
                  <a:schemeClr val="dk1"/>
                </a:solidFill>
                <a:latin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dt" idx="22"/>
          </p:nvPr>
        </p:nvSpPr>
        <p:spPr>
          <a:xfrm>
            <a:off x="8154000" y="6448320"/>
            <a:ext cx="139644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r>
              <a:rPr lang="ro-RO" sz="1000" b="0" strike="noStrike" spc="-1">
                <a:solidFill>
                  <a:schemeClr val="dk1"/>
                </a:solidFill>
                <a:latin typeface="Century Gothic"/>
              </a:rPr>
              <a:t>&lt;date/time&gt;</a:t>
            </a:r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ftr" idx="23"/>
          </p:nvPr>
        </p:nvSpPr>
        <p:spPr>
          <a:xfrm>
            <a:off x="1209240" y="6448320"/>
            <a:ext cx="663948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51" name="PlaceHolder 3"/>
          <p:cNvSpPr>
            <a:spLocks noGrp="1"/>
          </p:cNvSpPr>
          <p:nvPr>
            <p:ph type="sldNum" idx="24"/>
          </p:nvPr>
        </p:nvSpPr>
        <p:spPr>
          <a:xfrm>
            <a:off x="9830880" y="6448320"/>
            <a:ext cx="114300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9404982B-E9E2-483F-9C8C-988E6CD3B9F6}" type="slidenum">
              <a:rPr lang="ro-RO" sz="1000" b="0" strike="noStrike" spc="-1">
                <a:solidFill>
                  <a:schemeClr val="dk1"/>
                </a:solidFill>
                <a:latin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ifpri/8677446103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Box 4"/>
          <p:cNvSpPr/>
          <p:nvPr/>
        </p:nvSpPr>
        <p:spPr>
          <a:xfrm>
            <a:off x="536731" y="524701"/>
            <a:ext cx="2946925" cy="119887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defTabSz="914400">
              <a:lnSpc>
                <a:spcPct val="90000"/>
              </a:lnSpc>
            </a:pPr>
            <a:r>
              <a:rPr lang="es-ES" sz="3600" spc="-1" dirty="0">
                <a:solidFill>
                  <a:schemeClr val="dk2"/>
                </a:solidFill>
                <a:latin typeface="Constantia"/>
              </a:rPr>
              <a:t>1 </a:t>
            </a:r>
            <a:r>
              <a:rPr lang="es-ES" sz="3600" spc="-1" dirty="0" err="1">
                <a:solidFill>
                  <a:schemeClr val="dk2"/>
                </a:solidFill>
                <a:latin typeface="Constantia"/>
              </a:rPr>
              <a:t>decembrie</a:t>
            </a:r>
            <a:endParaRPr lang="es-ES" sz="3600" spc="-1" dirty="0">
              <a:solidFill>
                <a:schemeClr val="dk2"/>
              </a:solidFill>
              <a:latin typeface="Constantia"/>
            </a:endParaRPr>
          </a:p>
          <a:p>
            <a:pPr defTabSz="914400">
              <a:lnSpc>
                <a:spcPct val="90000"/>
              </a:lnSpc>
            </a:pPr>
            <a:r>
              <a:rPr lang="ro-RO" sz="4400" b="1" spc="-1" dirty="0">
                <a:solidFill>
                  <a:schemeClr val="dk2"/>
                </a:solidFill>
                <a:latin typeface="Constantia"/>
              </a:rPr>
              <a:t>Luminița</a:t>
            </a:r>
            <a:endParaRPr lang="es-ES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TextBox 5"/>
          <p:cNvSpPr/>
          <p:nvPr/>
        </p:nvSpPr>
        <p:spPr>
          <a:xfrm>
            <a:off x="5227397" y="1859806"/>
            <a:ext cx="6662880" cy="439975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ro-RO" sz="2800" b="1" strike="noStrike" spc="-1" dirty="0">
                <a:solidFill>
                  <a:schemeClr val="dk2"/>
                </a:solidFill>
                <a:latin typeface="Constantia"/>
              </a:rPr>
              <a:t>Slujește </a:t>
            </a:r>
            <a:r>
              <a:rPr lang="ro-RO" sz="2800" b="0" strike="noStrike" spc="-1" dirty="0">
                <a:solidFill>
                  <a:schemeClr val="dk2"/>
                </a:solidFill>
                <a:latin typeface="Constantia"/>
              </a:rPr>
              <a:t>în Etiopia</a:t>
            </a:r>
          </a:p>
          <a:p>
            <a:pPr defTabSz="914400">
              <a:lnSpc>
                <a:spcPct val="100000"/>
              </a:lnSpc>
            </a:pPr>
            <a:r>
              <a:rPr lang="es-ES" sz="2800" b="1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În</a:t>
            </a:r>
            <a:r>
              <a:rPr lang="es-ES" sz="2800" b="1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800" b="1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parteneriat</a:t>
            </a:r>
            <a:r>
              <a:rPr lang="es-ES" sz="2800" b="1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800" b="1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cu</a:t>
            </a:r>
            <a:r>
              <a:rPr lang="es-ES" sz="2800" b="1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8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Wycliffe</a:t>
            </a:r>
            <a:endParaRPr lang="es-ES" sz="2800" b="0" strike="noStrike" spc="-1" dirty="0">
              <a:solidFill>
                <a:srgbClr val="000000"/>
              </a:solidFill>
              <a:latin typeface="Constantia" panose="02030602050306030303" pitchFamily="18" charset="0"/>
            </a:endParaRPr>
          </a:p>
          <a:p>
            <a:pPr defTabSz="914400">
              <a:lnSpc>
                <a:spcPct val="100000"/>
              </a:lnSpc>
            </a:pPr>
            <a:r>
              <a:rPr lang="ro-RO" sz="2800" b="1" strike="noStrike" spc="-1" dirty="0">
                <a:solidFill>
                  <a:schemeClr val="dk2"/>
                </a:solidFill>
                <a:latin typeface="Constantia"/>
              </a:rPr>
              <a:t>Trimisă de </a:t>
            </a:r>
            <a:r>
              <a:rPr lang="it-IT" sz="2800" b="0" strike="noStrike" spc="-1" dirty="0">
                <a:solidFill>
                  <a:schemeClr val="dk2"/>
                </a:solidFill>
                <a:latin typeface="Constantia"/>
              </a:rPr>
              <a:t>Biserica Creștină după</a:t>
            </a:r>
          </a:p>
          <a:p>
            <a:pPr defTabSz="914400">
              <a:lnSpc>
                <a:spcPct val="100000"/>
              </a:lnSpc>
            </a:pPr>
            <a:r>
              <a:rPr lang="it-IT" sz="2800" b="0" strike="noStrike" spc="-1" dirty="0">
                <a:solidFill>
                  <a:schemeClr val="dk2"/>
                </a:solidFill>
                <a:latin typeface="Constantia"/>
              </a:rPr>
              <a:t>Evanghelie Filocalia din Iași</a:t>
            </a:r>
            <a:endParaRPr lang="ro-RO" sz="2800" b="0" strike="noStrike" spc="-1" dirty="0">
              <a:solidFill>
                <a:schemeClr val="dk2"/>
              </a:solidFill>
              <a:latin typeface="Constantia"/>
            </a:endParaRPr>
          </a:p>
          <a:p>
            <a:pPr defTabSz="914400">
              <a:lnSpc>
                <a:spcPct val="100000"/>
              </a:lnSpc>
            </a:pPr>
            <a:r>
              <a:rPr lang="ro-RO" sz="2800" b="1" strike="noStrike" spc="-1" dirty="0">
                <a:solidFill>
                  <a:schemeClr val="dk2"/>
                </a:solidFill>
                <a:latin typeface="Constantia"/>
              </a:rPr>
              <a:t>Începând din </a:t>
            </a:r>
            <a:r>
              <a:rPr lang="ro-RO" sz="2800" strike="noStrike" spc="-1" dirty="0">
                <a:solidFill>
                  <a:schemeClr val="dk2"/>
                </a:solidFill>
                <a:latin typeface="Constantia"/>
              </a:rPr>
              <a:t>2009</a:t>
            </a:r>
          </a:p>
          <a:p>
            <a:pPr defTabSz="914400">
              <a:lnSpc>
                <a:spcPct val="100000"/>
              </a:lnSpc>
            </a:pPr>
            <a:r>
              <a:rPr lang="ro-RO" sz="2800" b="1" strike="noStrike" spc="-1" dirty="0">
                <a:solidFill>
                  <a:schemeClr val="dk2"/>
                </a:solidFill>
                <a:latin typeface="Constantia"/>
              </a:rPr>
              <a:t>Se implică în: </a:t>
            </a:r>
            <a:endParaRPr lang="es-ES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it-IT" sz="2800" b="0" strike="noStrike" spc="-1" dirty="0">
                <a:solidFill>
                  <a:schemeClr val="dk2"/>
                </a:solidFill>
                <a:latin typeface="Constantia"/>
              </a:rPr>
              <a:t>Domeniul lingvistic</a:t>
            </a:r>
          </a:p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it-IT" sz="2800" b="0" strike="noStrike" spc="-1" dirty="0">
                <a:solidFill>
                  <a:schemeClr val="dk2"/>
                </a:solidFill>
                <a:latin typeface="Constantia"/>
              </a:rPr>
              <a:t>Ajutor exegetic în traducere</a:t>
            </a:r>
          </a:p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it-IT" sz="2800" b="0" strike="noStrike" spc="-1" dirty="0">
                <a:solidFill>
                  <a:schemeClr val="dk2"/>
                </a:solidFill>
                <a:latin typeface="Constantia"/>
              </a:rPr>
              <a:t>Promovarea folosirii Scripturii în limba qale</a:t>
            </a:r>
          </a:p>
        </p:txBody>
      </p:sp>
      <p:pic>
        <p:nvPicPr>
          <p:cNvPr id="4" name="Picture 3" descr="A person smiling for a picture&#10;&#10;Description automatically generated">
            <a:extLst>
              <a:ext uri="{FF2B5EF4-FFF2-40B4-BE49-F238E27FC236}">
                <a16:creationId xmlns:a16="http://schemas.microsoft.com/office/drawing/2014/main" id="{D182C993-D45A-6142-4EE7-4AF342158F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731" y="2208949"/>
            <a:ext cx="4399514" cy="3351192"/>
          </a:xfrm>
          <a:prstGeom prst="rect">
            <a:avLst/>
          </a:prstGeom>
        </p:spPr>
      </p:pic>
    </p:spTree>
  </p:cSld>
  <p:clrMapOvr>
    <a:masterClrMapping/>
  </p:clrMapOvr>
  <p:transition spd="slow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Box 3"/>
          <p:cNvSpPr/>
          <p:nvPr/>
        </p:nvSpPr>
        <p:spPr>
          <a:xfrm>
            <a:off x="580200" y="794390"/>
            <a:ext cx="7030080" cy="52692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ro-RO" sz="3000" b="1" strike="noStrike" spc="-1" dirty="0">
                <a:solidFill>
                  <a:schemeClr val="dk2"/>
                </a:solidFill>
                <a:latin typeface="Constantia"/>
              </a:rPr>
              <a:t>Motive de rugăciune: </a:t>
            </a:r>
            <a:endParaRPr lang="es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</a:pPr>
            <a:endParaRPr lang="es-ES" sz="6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91440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lang="ro-RO" sz="2600" b="0" strike="noStrike" spc="-1" dirty="0">
                <a:solidFill>
                  <a:schemeClr val="dk2"/>
                </a:solidFill>
                <a:latin typeface="Constantia"/>
              </a:rPr>
              <a:t>Protecție fizică de boli și de război. Mulțumiri Domnului că a păzit-o în tot acest timp.</a:t>
            </a:r>
          </a:p>
          <a:p>
            <a:pPr marL="457200" indent="-457200" defTabSz="91440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lang="ro-RO" sz="2600" b="0" strike="noStrike" spc="-1" dirty="0">
                <a:solidFill>
                  <a:schemeClr val="dk2"/>
                </a:solidFill>
                <a:latin typeface="Constantia"/>
              </a:rPr>
              <a:t>Pentru ca Dumnezeu să folosească Cuvântul tradus la extinderea Împărăției Sale.</a:t>
            </a:r>
          </a:p>
          <a:p>
            <a:pPr marL="457200" indent="-457200" defTabSz="91440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lang="ro-RO" sz="2600" b="0" strike="noStrike" spc="-1" dirty="0">
                <a:solidFill>
                  <a:schemeClr val="dk2"/>
                </a:solidFill>
                <a:latin typeface="Constantia"/>
              </a:rPr>
              <a:t>Înțelepciune și relații bune în echipă pentru a putea finaliza cu bine traducerea Noului Testament în limba </a:t>
            </a:r>
            <a:r>
              <a:rPr lang="ro-RO" sz="2600" b="0" strike="noStrike" spc="-1" dirty="0" err="1">
                <a:solidFill>
                  <a:schemeClr val="dk2"/>
                </a:solidFill>
                <a:latin typeface="Constantia"/>
              </a:rPr>
              <a:t>qale</a:t>
            </a:r>
            <a:r>
              <a:rPr lang="ro-RO" sz="2600" b="0" strike="noStrike" spc="-1" dirty="0">
                <a:solidFill>
                  <a:schemeClr val="dk2"/>
                </a:solidFill>
                <a:latin typeface="Constantia"/>
              </a:rPr>
              <a:t> în următorii 2 ani.</a:t>
            </a:r>
          </a:p>
          <a:p>
            <a:pPr defTabSz="914400">
              <a:lnSpc>
                <a:spcPct val="100000"/>
              </a:lnSpc>
              <a:buClr>
                <a:srgbClr val="000000"/>
              </a:buClr>
            </a:pPr>
            <a:endParaRPr lang="ro-RO" sz="1050" b="0" strike="noStrike" spc="-1" dirty="0">
              <a:solidFill>
                <a:schemeClr val="dk2"/>
              </a:solidFill>
              <a:latin typeface="Constantia"/>
            </a:endParaRPr>
          </a:p>
          <a:p>
            <a:pPr defTabSz="914400">
              <a:lnSpc>
                <a:spcPct val="100000"/>
              </a:lnSpc>
              <a:buClr>
                <a:srgbClr val="000000"/>
              </a:buClr>
            </a:pPr>
            <a:r>
              <a:rPr lang="ro-RO" sz="3000" b="1" strike="noStrike" spc="-1" dirty="0">
                <a:solidFill>
                  <a:schemeClr val="dk2"/>
                </a:solidFill>
                <a:latin typeface="Constantia"/>
              </a:rPr>
              <a:t>Motto:</a:t>
            </a:r>
          </a:p>
          <a:p>
            <a:pPr defTabSz="914400">
              <a:lnSpc>
                <a:spcPct val="100000"/>
              </a:lnSpc>
            </a:pPr>
            <a:r>
              <a:rPr lang="it-IT" sz="2600" b="0" strike="noStrike" spc="-1" dirty="0">
                <a:solidFill>
                  <a:schemeClr val="dk2"/>
                </a:solidFill>
                <a:latin typeface="Constantia"/>
              </a:rPr>
              <a:t>...lucrarea Domnului va propăși în mâinile Lui. </a:t>
            </a:r>
            <a:r>
              <a:rPr lang="it-IT" sz="2600" b="1" strike="noStrike" spc="-1" dirty="0">
                <a:solidFill>
                  <a:schemeClr val="dk2"/>
                </a:solidFill>
                <a:latin typeface="Constantia"/>
              </a:rPr>
              <a:t>Isaia 53:10b</a:t>
            </a:r>
            <a:endParaRPr lang="es-ES" sz="2600" b="1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70" name="Picture 4"/>
          <p:cNvPicPr/>
          <p:nvPr/>
        </p:nvPicPr>
        <p:blipFill>
          <a:blip r:embed="rId2"/>
          <a:stretch/>
        </p:blipFill>
        <p:spPr>
          <a:xfrm>
            <a:off x="6977160" y="1029960"/>
            <a:ext cx="5443560" cy="4081680"/>
          </a:xfrm>
          <a:prstGeom prst="rect">
            <a:avLst/>
          </a:prstGeom>
          <a:ln w="0">
            <a:noFill/>
          </a:ln>
        </p:spPr>
      </p:pic>
      <p:sp>
        <p:nvSpPr>
          <p:cNvPr id="71" name="TextBox 5"/>
          <p:cNvSpPr/>
          <p:nvPr/>
        </p:nvSpPr>
        <p:spPr>
          <a:xfrm>
            <a:off x="8411760" y="5203440"/>
            <a:ext cx="3200040" cy="501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90000"/>
              </a:lnSpc>
            </a:pPr>
            <a:r>
              <a:rPr lang="ro-RO" sz="3000" b="1" strike="noStrike" spc="-1">
                <a:solidFill>
                  <a:schemeClr val="dk2"/>
                </a:solidFill>
                <a:latin typeface="Constantia"/>
              </a:rPr>
              <a:t>Etiopia</a:t>
            </a:r>
            <a:endParaRPr lang="es-ES" sz="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3"/>
          <p:cNvSpPr/>
          <p:nvPr/>
        </p:nvSpPr>
        <p:spPr>
          <a:xfrm>
            <a:off x="2558520" y="407520"/>
            <a:ext cx="7159680" cy="122657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ro-RO" sz="3600" b="0" strike="noStrike" spc="-1" dirty="0">
                <a:solidFill>
                  <a:schemeClr val="dk2"/>
                </a:solidFill>
                <a:latin typeface="Constantia"/>
              </a:rPr>
              <a:t>Biserica persecutată</a:t>
            </a:r>
          </a:p>
          <a:p>
            <a:pPr algn="ctr" defTabSz="914400">
              <a:lnSpc>
                <a:spcPct val="100000"/>
              </a:lnSpc>
            </a:pPr>
            <a:r>
              <a:rPr lang="ro-RO" sz="3600" b="1" spc="-1" dirty="0">
                <a:solidFill>
                  <a:schemeClr val="dk2"/>
                </a:solidFill>
                <a:latin typeface="Constantia"/>
              </a:rPr>
              <a:t>BANGLADESH</a:t>
            </a:r>
            <a:endParaRPr lang="es-ES" sz="3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TextBox 7"/>
          <p:cNvSpPr/>
          <p:nvPr/>
        </p:nvSpPr>
        <p:spPr>
          <a:xfrm>
            <a:off x="3866047" y="1858815"/>
            <a:ext cx="4466301" cy="224531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it-IT" sz="2800" b="1" strike="noStrike" spc="-1" dirty="0">
                <a:solidFill>
                  <a:schemeClr val="dk2"/>
                </a:solidFill>
                <a:latin typeface="Constantia"/>
              </a:rPr>
              <a:t>Populație: </a:t>
            </a:r>
            <a:r>
              <a:rPr lang="it-IT" sz="2800" b="0" strike="noStrike" spc="-1" dirty="0">
                <a:solidFill>
                  <a:schemeClr val="dk2"/>
                </a:solidFill>
                <a:latin typeface="Constantia"/>
              </a:rPr>
              <a:t>167,8 milioane</a:t>
            </a:r>
            <a:endParaRPr lang="ro-RO" sz="2800" b="0" strike="noStrike" spc="-1" dirty="0">
              <a:solidFill>
                <a:schemeClr val="dk2"/>
              </a:solidFill>
              <a:latin typeface="Constantia"/>
            </a:endParaRPr>
          </a:p>
          <a:p>
            <a:pPr defTabSz="914400">
              <a:lnSpc>
                <a:spcPct val="100000"/>
              </a:lnSpc>
            </a:pPr>
            <a:r>
              <a:rPr lang="it-IT" sz="2800" b="1" strike="noStrike" spc="-1" dirty="0">
                <a:solidFill>
                  <a:schemeClr val="dk2"/>
                </a:solidFill>
                <a:latin typeface="Constantia"/>
              </a:rPr>
              <a:t>Religii:</a:t>
            </a:r>
            <a:r>
              <a:rPr lang="ro-RO" sz="2800" b="1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ro-RO" sz="2800" strike="noStrike" spc="-1" dirty="0">
                <a:solidFill>
                  <a:schemeClr val="dk2"/>
                </a:solidFill>
                <a:latin typeface="Constantia"/>
              </a:rPr>
              <a:t>musulmani 88,8%    </a:t>
            </a:r>
          </a:p>
          <a:p>
            <a:pPr defTabSz="914400">
              <a:lnSpc>
                <a:spcPct val="100000"/>
              </a:lnSpc>
            </a:pPr>
            <a:r>
              <a:rPr lang="ro-RO" sz="2800" spc="-1" dirty="0">
                <a:solidFill>
                  <a:schemeClr val="dk2"/>
                </a:solidFill>
                <a:latin typeface="Constantia"/>
              </a:rPr>
              <a:t>              </a:t>
            </a:r>
            <a:r>
              <a:rPr lang="ro-RO" sz="2800" strike="noStrike" spc="-1" dirty="0">
                <a:solidFill>
                  <a:schemeClr val="dk2"/>
                </a:solidFill>
                <a:latin typeface="Constantia"/>
              </a:rPr>
              <a:t>hinduși 9,3%,</a:t>
            </a:r>
          </a:p>
          <a:p>
            <a:pPr defTabSz="914400">
              <a:lnSpc>
                <a:spcPct val="100000"/>
              </a:lnSpc>
            </a:pPr>
            <a:r>
              <a:rPr lang="ro-RO" sz="2800" strike="noStrike" spc="-1" dirty="0">
                <a:solidFill>
                  <a:schemeClr val="dk2"/>
                </a:solidFill>
                <a:latin typeface="Constantia"/>
              </a:rPr>
              <a:t>              budiști 0,7%</a:t>
            </a:r>
          </a:p>
          <a:p>
            <a:pPr defTabSz="914400">
              <a:lnSpc>
                <a:spcPct val="100000"/>
              </a:lnSpc>
            </a:pPr>
            <a:r>
              <a:rPr lang="ro-RO" sz="2800" spc="-1" dirty="0">
                <a:solidFill>
                  <a:schemeClr val="dk2"/>
                </a:solidFill>
                <a:latin typeface="Constantia"/>
              </a:rPr>
              <a:t>             </a:t>
            </a:r>
            <a:r>
              <a:rPr lang="ro-RO" sz="2800" strike="noStrike" spc="-1" dirty="0">
                <a:solidFill>
                  <a:schemeClr val="dk2"/>
                </a:solidFill>
                <a:latin typeface="Constantia"/>
              </a:rPr>
              <a:t> creștini 0,6%</a:t>
            </a:r>
            <a:endParaRPr lang="es-ES" sz="280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DDC0DFE-F3D7-8BE1-31AD-46C3F1F98AE7}"/>
              </a:ext>
            </a:extLst>
          </p:cNvPr>
          <p:cNvSpPr txBox="1"/>
          <p:nvPr/>
        </p:nvSpPr>
        <p:spPr>
          <a:xfrm>
            <a:off x="621581" y="4328851"/>
            <a:ext cx="1120362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În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Bangladesh,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cei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care se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confruntă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cu</a:t>
            </a:r>
            <a:r>
              <a:rPr lang="ro-RO" sz="25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persecuția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cea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mai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severă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sunt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creștinii</a:t>
            </a:r>
            <a:r>
              <a:rPr lang="ro-RO" sz="25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proveniți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din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contexte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musulmane,</a:t>
            </a:r>
            <a:r>
              <a:rPr lang="ro-RO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budiste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sau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hinduse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.</a:t>
            </a:r>
          </a:p>
          <a:p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Aceștia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întâmpină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restricții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, discriminare</a:t>
            </a:r>
            <a:r>
              <a:rPr lang="ro-RO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și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chiar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atacuri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.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În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ultimii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ani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, peste</a:t>
            </a:r>
            <a:r>
              <a:rPr lang="ro-RO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700.000 de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refugiați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musulmani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au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sosit</a:t>
            </a:r>
            <a:r>
              <a:rPr lang="ro-RO" sz="25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din Myanmar, o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țară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vecină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.</a:t>
            </a:r>
            <a:r>
              <a:rPr lang="ro-RO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Printre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refugiați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se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numără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o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mică</a:t>
            </a:r>
            <a:r>
              <a:rPr lang="ro-RO" sz="25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comunitate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de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credincioși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Rohingya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,</a:t>
            </a:r>
            <a:r>
              <a:rPr lang="ro-RO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care sunt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supuși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presiunilor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din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cau</a:t>
            </a:r>
            <a:r>
              <a:rPr lang="ro-RO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za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credinței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lor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.</a:t>
            </a:r>
            <a:endParaRPr lang="es-ES" sz="2500" dirty="0">
              <a:solidFill>
                <a:schemeClr val="tx2"/>
              </a:solidFill>
              <a:latin typeface="Constantia" panose="02030602050306030303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EC00A4E-DAD2-18CE-8D88-69CC221BCBB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83624" y="1858873"/>
            <a:ext cx="3160931" cy="2092882"/>
          </a:xfrm>
          <a:prstGeom prst="rect">
            <a:avLst/>
          </a:prstGeom>
        </p:spPr>
      </p:pic>
      <p:pic>
        <p:nvPicPr>
          <p:cNvPr id="12" name="Picture 11" descr="A green and red flag&#10;&#10;Description automatically generated">
            <a:extLst>
              <a:ext uri="{FF2B5EF4-FFF2-40B4-BE49-F238E27FC236}">
                <a16:creationId xmlns:a16="http://schemas.microsoft.com/office/drawing/2014/main" id="{3835CB5E-C266-D48A-4F57-CBD5A71D7E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2349" y="1858815"/>
            <a:ext cx="3376028" cy="2092940"/>
          </a:xfrm>
          <a:prstGeom prst="rect">
            <a:avLst/>
          </a:prstGeom>
        </p:spPr>
      </p:pic>
    </p:spTree>
  </p:cSld>
  <p:clrMapOvr>
    <a:masterClrMapping/>
  </p:clrMapOvr>
  <p:transition spd="slow"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Box 3"/>
          <p:cNvSpPr/>
          <p:nvPr/>
        </p:nvSpPr>
        <p:spPr>
          <a:xfrm>
            <a:off x="2558520" y="407520"/>
            <a:ext cx="7159680" cy="122657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ro-RO" sz="3600" b="0" strike="noStrike" spc="-1" dirty="0">
                <a:solidFill>
                  <a:schemeClr val="dk2"/>
                </a:solidFill>
                <a:latin typeface="Constantia"/>
              </a:rPr>
              <a:t>Biserica persecutată</a:t>
            </a:r>
          </a:p>
          <a:p>
            <a:pPr algn="ctr" defTabSz="914400">
              <a:lnSpc>
                <a:spcPct val="100000"/>
              </a:lnSpc>
            </a:pPr>
            <a:r>
              <a:rPr lang="ro-RO" sz="3600" b="1" spc="-1" dirty="0">
                <a:solidFill>
                  <a:schemeClr val="dk2"/>
                </a:solidFill>
                <a:latin typeface="Constantia"/>
              </a:rPr>
              <a:t>BANGLADESH</a:t>
            </a:r>
            <a:endParaRPr lang="es-ES" sz="3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TextBox 7"/>
          <p:cNvSpPr/>
          <p:nvPr/>
        </p:nvSpPr>
        <p:spPr>
          <a:xfrm>
            <a:off x="410264" y="1818535"/>
            <a:ext cx="6951431" cy="4276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en-US" sz="3000" b="1" strike="noStrike" spc="-1" dirty="0">
                <a:solidFill>
                  <a:schemeClr val="dk2"/>
                </a:solidFill>
                <a:latin typeface="Constantia"/>
              </a:rPr>
              <a:t>Motive de </a:t>
            </a:r>
            <a:r>
              <a:rPr lang="en-US" sz="3000" b="1" strike="noStrike" spc="-1" dirty="0" err="1">
                <a:solidFill>
                  <a:schemeClr val="dk2"/>
                </a:solidFill>
                <a:latin typeface="Constantia"/>
              </a:rPr>
              <a:t>rugăciune</a:t>
            </a:r>
            <a:r>
              <a:rPr lang="ro-RO" sz="3000" b="1" spc="-1" dirty="0">
                <a:solidFill>
                  <a:schemeClr val="dk2"/>
                </a:solidFill>
                <a:latin typeface="Constantia"/>
              </a:rPr>
              <a:t>:</a:t>
            </a:r>
          </a:p>
          <a:p>
            <a:pPr defTabSz="914400">
              <a:lnSpc>
                <a:spcPct val="100000"/>
              </a:lnSpc>
            </a:pPr>
            <a:endParaRPr lang="es-ES" sz="1000" b="0" strike="noStrike" spc="-1" dirty="0">
              <a:solidFill>
                <a:srgbClr val="000000"/>
              </a:solidFill>
              <a:latin typeface="Calibri"/>
            </a:endParaRPr>
          </a:p>
          <a:p>
            <a:pPr marL="342900" indent="-342900" defTabSz="9144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o-RO" sz="26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Să ne rugăm pentru creștinii care suferă pentru credința lor, să fie întăriți de Domnul prin Duhul Sfânt, prin Cuvântul Său și cu ajutorul credincioșilor din jurul lor.</a:t>
            </a:r>
          </a:p>
          <a:p>
            <a:pPr marL="342900" indent="-342900" defTabSz="9144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o-RO" sz="26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Să ne rugăm pentru cei care îi persecută pe creștini, ca ei să-L întâlnească pe Isus și să-și predea viețile Lui.</a:t>
            </a:r>
          </a:p>
          <a:p>
            <a:pPr marL="342900" indent="-342900" defTabSz="9144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o-RO" sz="26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Să ne rugăm pentru vindecarea celor traumatizați de atacuri, arestări și </a:t>
            </a:r>
            <a:r>
              <a:rPr lang="ro-RO" sz="2600" b="0" strike="noStrike" spc="-1">
                <a:solidFill>
                  <a:srgbClr val="000000"/>
                </a:solidFill>
                <a:latin typeface="Constantia" panose="02030602050306030303" pitchFamily="18" charset="0"/>
              </a:rPr>
              <a:t>răpiri.</a:t>
            </a:r>
            <a:endParaRPr lang="ro-RO" sz="2600" b="0" strike="noStrike" spc="-1" dirty="0">
              <a:solidFill>
                <a:srgbClr val="000000"/>
              </a:solidFill>
              <a:latin typeface="Constantia" panose="02030602050306030303" pitchFamily="18" charset="0"/>
            </a:endParaRPr>
          </a:p>
        </p:txBody>
      </p:sp>
      <p:pic>
        <p:nvPicPr>
          <p:cNvPr id="2" name="Picture 1" descr="A green and red flag&#10;&#10;Description automatically generated">
            <a:extLst>
              <a:ext uri="{FF2B5EF4-FFF2-40B4-BE49-F238E27FC236}">
                <a16:creationId xmlns:a16="http://schemas.microsoft.com/office/drawing/2014/main" id="{E7119467-FDEE-0F58-C120-D4D5EC0096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5214" y="2708751"/>
            <a:ext cx="4026522" cy="2496208"/>
          </a:xfrm>
          <a:prstGeom prst="rect">
            <a:avLst/>
          </a:prstGeom>
        </p:spPr>
      </p:pic>
    </p:spTree>
  </p:cSld>
  <p:clrMapOvr>
    <a:masterClrMapping/>
  </p:clrMapOvr>
  <p:transition spd="slow">
    <p:push dir="r"/>
  </p:transition>
</p:sld>
</file>

<file path=ppt/theme/theme1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 Map</Template>
  <TotalTime>1613</TotalTime>
  <Words>279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11</vt:i4>
      </vt:variant>
      <vt:variant>
        <vt:lpstr>Slide Titles</vt:lpstr>
      </vt:variant>
      <vt:variant>
        <vt:i4>4</vt:i4>
      </vt:variant>
    </vt:vector>
  </HeadingPairs>
  <TitlesOfParts>
    <vt:vector size="21" baseType="lpstr">
      <vt:lpstr>Arial</vt:lpstr>
      <vt:lpstr>Calibri</vt:lpstr>
      <vt:lpstr>Century Gothic</vt:lpstr>
      <vt:lpstr>Constantia</vt:lpstr>
      <vt:lpstr>Symbol</vt:lpstr>
      <vt:lpstr>Wingdings</vt:lpstr>
      <vt:lpstr>Theme1 Map</vt:lpstr>
      <vt:lpstr>Theme1 Map</vt:lpstr>
      <vt:lpstr>Theme1 Map</vt:lpstr>
      <vt:lpstr>Theme1 Map</vt:lpstr>
      <vt:lpstr>Theme1 Map</vt:lpstr>
      <vt:lpstr>Theme1 Map</vt:lpstr>
      <vt:lpstr>Theme1 Map</vt:lpstr>
      <vt:lpstr>Theme1 Map</vt:lpstr>
      <vt:lpstr>Theme1 Map</vt:lpstr>
      <vt:lpstr>Theme1 Map</vt:lpstr>
      <vt:lpstr>Theme1 Map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APME</dc:creator>
  <dc:description/>
  <cp:lastModifiedBy>Lea-Priscila Mocan</cp:lastModifiedBy>
  <cp:revision>54</cp:revision>
  <dcterms:created xsi:type="dcterms:W3CDTF">2019-05-08T05:40:17Z</dcterms:created>
  <dcterms:modified xsi:type="dcterms:W3CDTF">2024-11-25T07:40:52Z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r8>4</vt:r8>
  </property>
</Properties>
</file>